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6" name="Body Level One…"/>
          <p:cNvSpPr txBox="1"/>
          <p:nvPr>
            <p:ph type="body" sz="half" idx="1"/>
          </p:nvPr>
        </p:nvSpPr>
        <p:spPr>
          <a:xfrm>
            <a:off x="609479" y="1604519"/>
            <a:ext cx="10972442" cy="18968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PlaceHolder 3"/>
          <p:cNvSpPr/>
          <p:nvPr>
            <p:ph type="body" sz="half" idx="21"/>
          </p:nvPr>
        </p:nvSpPr>
        <p:spPr>
          <a:xfrm>
            <a:off x="609479" y="3682079"/>
            <a:ext cx="10972442" cy="18968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06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4282" cy="18968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7" name="PlaceHolder 3"/>
          <p:cNvSpPr/>
          <p:nvPr/>
        </p:nvSpPr>
        <p:spPr>
          <a:xfrm>
            <a:off x="6231959" y="1604519"/>
            <a:ext cx="5354282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800" indent="-323850">
              <a:spcBef>
                <a:spcPts val="1400"/>
              </a:spcBef>
              <a:buClr>
                <a:srgbClr val="FFFFFF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08" name="PlaceHolder 4"/>
          <p:cNvSpPr/>
          <p:nvPr/>
        </p:nvSpPr>
        <p:spPr>
          <a:xfrm>
            <a:off x="6231959" y="3682079"/>
            <a:ext cx="5354282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800" indent="-323850">
              <a:spcBef>
                <a:spcPts val="1400"/>
              </a:spcBef>
              <a:buClr>
                <a:srgbClr val="FFFFFF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09" name="PlaceHolder 5"/>
          <p:cNvSpPr/>
          <p:nvPr>
            <p:ph type="body" sz="quarter" idx="21"/>
          </p:nvPr>
        </p:nvSpPr>
        <p:spPr>
          <a:xfrm>
            <a:off x="609479" y="3682079"/>
            <a:ext cx="5354282" cy="18968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sz="quarter" idx="1"/>
          </p:nvPr>
        </p:nvSpPr>
        <p:spPr>
          <a:xfrm>
            <a:off x="609479" y="1604519"/>
            <a:ext cx="3533042" cy="18968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PlaceHolder 3"/>
          <p:cNvSpPr/>
          <p:nvPr/>
        </p:nvSpPr>
        <p:spPr>
          <a:xfrm>
            <a:off x="4319639" y="1604519"/>
            <a:ext cx="3533041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800" indent="-323850">
              <a:spcBef>
                <a:spcPts val="1400"/>
              </a:spcBef>
              <a:buClr>
                <a:srgbClr val="FFFFFF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20" name="PlaceHolder 4"/>
          <p:cNvSpPr/>
          <p:nvPr/>
        </p:nvSpPr>
        <p:spPr>
          <a:xfrm>
            <a:off x="8029799" y="1604519"/>
            <a:ext cx="3533041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800" indent="-323850">
              <a:spcBef>
                <a:spcPts val="1400"/>
              </a:spcBef>
              <a:buClr>
                <a:srgbClr val="FFFFFF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21" name="PlaceHolder 5"/>
          <p:cNvSpPr/>
          <p:nvPr/>
        </p:nvSpPr>
        <p:spPr>
          <a:xfrm>
            <a:off x="8029799" y="3682079"/>
            <a:ext cx="3533041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800" indent="-323850">
              <a:spcBef>
                <a:spcPts val="1400"/>
              </a:spcBef>
              <a:buClr>
                <a:srgbClr val="FFFFFF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22" name="PlaceHolder 6"/>
          <p:cNvSpPr/>
          <p:nvPr/>
        </p:nvSpPr>
        <p:spPr>
          <a:xfrm>
            <a:off x="4319639" y="3682079"/>
            <a:ext cx="3533041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800" indent="-323850">
              <a:spcBef>
                <a:spcPts val="1400"/>
              </a:spcBef>
              <a:buClr>
                <a:srgbClr val="FFFFFF"/>
              </a:buClr>
              <a:buSzPct val="45000"/>
              <a:buChar char="●"/>
              <a:defRPr spc="-100" sz="3200"/>
            </a:pPr>
          </a:p>
        </p:txBody>
      </p:sp>
      <p:sp>
        <p:nvSpPr>
          <p:cNvPr id="123" name="PlaceHolder 7"/>
          <p:cNvSpPr/>
          <p:nvPr>
            <p:ph type="body" sz="quarter" idx="21"/>
          </p:nvPr>
        </p:nvSpPr>
        <p:spPr>
          <a:xfrm>
            <a:off x="609479" y="3682079"/>
            <a:ext cx="3533042" cy="18968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Body Level One…"/>
          <p:cNvSpPr txBox="1"/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Tx/>
              <a:buSz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8" name="Body Level One…"/>
          <p:cNvSpPr txBox="1"/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7" name="Body Level One…"/>
          <p:cNvSpPr txBox="1"/>
          <p:nvPr>
            <p:ph type="body" sz="half" idx="1"/>
          </p:nvPr>
        </p:nvSpPr>
        <p:spPr>
          <a:xfrm>
            <a:off x="609479" y="1604519"/>
            <a:ext cx="5354282" cy="39772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PlaceHolder 3"/>
          <p:cNvSpPr/>
          <p:nvPr>
            <p:ph type="body" sz="half" idx="21"/>
          </p:nvPr>
        </p:nvSpPr>
        <p:spPr>
          <a:xfrm>
            <a:off x="6231959" y="1604519"/>
            <a:ext cx="5354282" cy="397728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None/>
              <a:defRPr spc="0" sz="1800"/>
            </a:pP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ody Level One…"/>
          <p:cNvSpPr txBox="1"/>
          <p:nvPr>
            <p:ph type="body" idx="1"/>
          </p:nvPr>
        </p:nvSpPr>
        <p:spPr>
          <a:xfrm>
            <a:off x="1523880" y="1122480"/>
            <a:ext cx="9143280" cy="11064961"/>
          </a:xfrm>
          <a:prstGeom prst="rect">
            <a:avLst/>
          </a:prstGeom>
        </p:spPr>
        <p:txBody>
          <a:bodyPr anchor="ctr"/>
          <a:lstStyle>
            <a:lvl1pPr marL="0" indent="0">
              <a:spcBef>
                <a:spcPts val="0"/>
              </a:spcBef>
              <a:buClrTx/>
              <a:buSz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3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4282" cy="18968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4" name="PlaceHolder 3"/>
          <p:cNvSpPr/>
          <p:nvPr/>
        </p:nvSpPr>
        <p:spPr>
          <a:xfrm>
            <a:off x="609479" y="3682079"/>
            <a:ext cx="5354282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185" name="PlaceHolder 4"/>
          <p:cNvSpPr/>
          <p:nvPr>
            <p:ph type="body" sz="half" idx="21"/>
          </p:nvPr>
        </p:nvSpPr>
        <p:spPr>
          <a:xfrm>
            <a:off x="6231959" y="1604519"/>
            <a:ext cx="5354282" cy="397728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None/>
              <a:defRPr spc="0" sz="1800"/>
            </a:pP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" name="Body Level One…"/>
          <p:cNvSpPr txBox="1"/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4" name="Body Level One…"/>
          <p:cNvSpPr txBox="1"/>
          <p:nvPr>
            <p:ph type="body" sz="half" idx="1"/>
          </p:nvPr>
        </p:nvSpPr>
        <p:spPr>
          <a:xfrm>
            <a:off x="609479" y="1604519"/>
            <a:ext cx="5354282" cy="397728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PlaceHolder 3"/>
          <p:cNvSpPr/>
          <p:nvPr/>
        </p:nvSpPr>
        <p:spPr>
          <a:xfrm>
            <a:off x="6231959" y="1604519"/>
            <a:ext cx="5354282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196" name="PlaceHolder 4"/>
          <p:cNvSpPr/>
          <p:nvPr>
            <p:ph type="body" sz="quarter" idx="21"/>
          </p:nvPr>
        </p:nvSpPr>
        <p:spPr>
          <a:xfrm>
            <a:off x="6231959" y="3682079"/>
            <a:ext cx="5354282" cy="189684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None/>
              <a:defRPr spc="0" sz="1800"/>
            </a:pP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5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4282" cy="18968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PlaceHolder 3"/>
          <p:cNvSpPr/>
          <p:nvPr/>
        </p:nvSpPr>
        <p:spPr>
          <a:xfrm>
            <a:off x="6231959" y="1604519"/>
            <a:ext cx="5354282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207" name="PlaceHolder 4"/>
          <p:cNvSpPr/>
          <p:nvPr>
            <p:ph type="body" sz="half" idx="21"/>
          </p:nvPr>
        </p:nvSpPr>
        <p:spPr>
          <a:xfrm>
            <a:off x="609479" y="3682079"/>
            <a:ext cx="10972442" cy="189684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None/>
              <a:defRPr spc="0" sz="1800"/>
            </a:pP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6" name="Body Level One…"/>
          <p:cNvSpPr txBox="1"/>
          <p:nvPr>
            <p:ph type="body" sz="half" idx="1"/>
          </p:nvPr>
        </p:nvSpPr>
        <p:spPr>
          <a:xfrm>
            <a:off x="609479" y="1604519"/>
            <a:ext cx="10972442" cy="18968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7" name="PlaceHolder 3"/>
          <p:cNvSpPr/>
          <p:nvPr>
            <p:ph type="body" sz="half" idx="21"/>
          </p:nvPr>
        </p:nvSpPr>
        <p:spPr>
          <a:xfrm>
            <a:off x="609479" y="3682079"/>
            <a:ext cx="10972442" cy="189684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None/>
              <a:defRPr spc="0" sz="1800"/>
            </a:pP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6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4282" cy="18968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7" name="PlaceHolder 3"/>
          <p:cNvSpPr/>
          <p:nvPr/>
        </p:nvSpPr>
        <p:spPr>
          <a:xfrm>
            <a:off x="6231959" y="1604519"/>
            <a:ext cx="5354282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228" name="PlaceHolder 4"/>
          <p:cNvSpPr/>
          <p:nvPr/>
        </p:nvSpPr>
        <p:spPr>
          <a:xfrm>
            <a:off x="6231959" y="3682079"/>
            <a:ext cx="5354282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229" name="PlaceHolder 5"/>
          <p:cNvSpPr/>
          <p:nvPr>
            <p:ph type="body" sz="quarter" idx="21"/>
          </p:nvPr>
        </p:nvSpPr>
        <p:spPr>
          <a:xfrm>
            <a:off x="609479" y="3682079"/>
            <a:ext cx="5354282" cy="189684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None/>
              <a:defRPr spc="0" sz="1800"/>
            </a:pPr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pc="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8" name="Body Level One…"/>
          <p:cNvSpPr txBox="1"/>
          <p:nvPr>
            <p:ph type="body" sz="quarter" idx="1"/>
          </p:nvPr>
        </p:nvSpPr>
        <p:spPr>
          <a:xfrm>
            <a:off x="609479" y="1604519"/>
            <a:ext cx="3533042" cy="18968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pc="0" sz="1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9" name="PlaceHolder 3"/>
          <p:cNvSpPr/>
          <p:nvPr/>
        </p:nvSpPr>
        <p:spPr>
          <a:xfrm>
            <a:off x="4319639" y="1604519"/>
            <a:ext cx="3533041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240" name="PlaceHolder 4"/>
          <p:cNvSpPr/>
          <p:nvPr/>
        </p:nvSpPr>
        <p:spPr>
          <a:xfrm>
            <a:off x="8029799" y="1604519"/>
            <a:ext cx="3533041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241" name="PlaceHolder 5"/>
          <p:cNvSpPr/>
          <p:nvPr/>
        </p:nvSpPr>
        <p:spPr>
          <a:xfrm>
            <a:off x="8029799" y="3682079"/>
            <a:ext cx="3533041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242" name="PlaceHolder 6"/>
          <p:cNvSpPr/>
          <p:nvPr/>
        </p:nvSpPr>
        <p:spPr>
          <a:xfrm>
            <a:off x="4319639" y="3682079"/>
            <a:ext cx="3533041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/>
          </a:p>
        </p:txBody>
      </p:sp>
      <p:sp>
        <p:nvSpPr>
          <p:cNvPr id="243" name="PlaceHolder 7"/>
          <p:cNvSpPr/>
          <p:nvPr>
            <p:ph type="body" sz="quarter" idx="21"/>
          </p:nvPr>
        </p:nvSpPr>
        <p:spPr>
          <a:xfrm>
            <a:off x="609479" y="3682079"/>
            <a:ext cx="3533042" cy="189684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ClrTx/>
              <a:buSzTx/>
              <a:buNone/>
              <a:defRPr spc="0" sz="1800"/>
            </a:pPr>
          </a:p>
        </p:txBody>
      </p:sp>
      <p:sp>
        <p:nvSpPr>
          <p:cNvPr id="2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8" name="Body Level One…"/>
          <p:cNvSpPr txBox="1"/>
          <p:nvPr>
            <p:ph type="body" idx="1"/>
          </p:nvPr>
        </p:nvSpPr>
        <p:spPr>
          <a:xfrm>
            <a:off x="609479" y="1604519"/>
            <a:ext cx="10972442" cy="397728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7" name="Body Level One…"/>
          <p:cNvSpPr txBox="1"/>
          <p:nvPr>
            <p:ph type="body" sz="half" idx="1"/>
          </p:nvPr>
        </p:nvSpPr>
        <p:spPr>
          <a:xfrm>
            <a:off x="609479" y="1604519"/>
            <a:ext cx="5354282" cy="397728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PlaceHolder 3"/>
          <p:cNvSpPr/>
          <p:nvPr>
            <p:ph type="body" sz="half" idx="21"/>
          </p:nvPr>
        </p:nvSpPr>
        <p:spPr>
          <a:xfrm>
            <a:off x="6231959" y="1604519"/>
            <a:ext cx="5354282" cy="397728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Body Level One…"/>
          <p:cNvSpPr txBox="1"/>
          <p:nvPr>
            <p:ph type="body" idx="1"/>
          </p:nvPr>
        </p:nvSpPr>
        <p:spPr>
          <a:xfrm>
            <a:off x="1523880" y="1122480"/>
            <a:ext cx="9143280" cy="11064961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4282" cy="18968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PlaceHolder 3"/>
          <p:cNvSpPr/>
          <p:nvPr/>
        </p:nvSpPr>
        <p:spPr>
          <a:xfrm>
            <a:off x="609479" y="3682079"/>
            <a:ext cx="5354282" cy="18968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800" indent="-323850">
              <a:spcBef>
                <a:spcPts val="1400"/>
              </a:spcBef>
              <a:buClr>
                <a:srgbClr val="FFFFFF"/>
              </a:buClr>
              <a:buSzPct val="45000"/>
              <a:buChar char="●"/>
              <a:defRPr spc="-100" sz="3200"/>
            </a:pPr>
          </a:p>
        </p:txBody>
      </p:sp>
      <p:sp>
        <p:nvSpPr>
          <p:cNvPr id="65" name="PlaceHolder 4"/>
          <p:cNvSpPr/>
          <p:nvPr>
            <p:ph type="body" sz="half" idx="21"/>
          </p:nvPr>
        </p:nvSpPr>
        <p:spPr>
          <a:xfrm>
            <a:off x="6231959" y="1604519"/>
            <a:ext cx="5354282" cy="397728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609479" y="1604519"/>
            <a:ext cx="5354282" cy="397728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PlaceHolder 3"/>
          <p:cNvSpPr/>
          <p:nvPr/>
        </p:nvSpPr>
        <p:spPr>
          <a:xfrm>
            <a:off x="6231959" y="1604519"/>
            <a:ext cx="5354282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800" indent="-323850">
              <a:spcBef>
                <a:spcPts val="1400"/>
              </a:spcBef>
              <a:buClr>
                <a:srgbClr val="FFFFFF"/>
              </a:buClr>
              <a:buSzPct val="45000"/>
              <a:buChar char="●"/>
              <a:defRPr spc="-100" sz="3200"/>
            </a:pPr>
          </a:p>
        </p:txBody>
      </p:sp>
      <p:sp>
        <p:nvSpPr>
          <p:cNvPr id="76" name="PlaceHolder 4"/>
          <p:cNvSpPr/>
          <p:nvPr>
            <p:ph type="body" sz="quarter" idx="21"/>
          </p:nvPr>
        </p:nvSpPr>
        <p:spPr>
          <a:xfrm>
            <a:off x="6231959" y="3682079"/>
            <a:ext cx="5354282" cy="18968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itle Text"/>
          <p:cNvSpPr txBox="1"/>
          <p:nvPr>
            <p:ph type="title"/>
          </p:nvPr>
        </p:nvSpPr>
        <p:spPr>
          <a:xfrm>
            <a:off x="1523880" y="1122480"/>
            <a:ext cx="9143280" cy="2386801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quarter" idx="1"/>
          </p:nvPr>
        </p:nvSpPr>
        <p:spPr>
          <a:xfrm>
            <a:off x="609479" y="1604519"/>
            <a:ext cx="5354282" cy="1896842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PlaceHolder 3"/>
          <p:cNvSpPr/>
          <p:nvPr/>
        </p:nvSpPr>
        <p:spPr>
          <a:xfrm>
            <a:off x="6231959" y="1604519"/>
            <a:ext cx="5354282" cy="189684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100000" lnSpcReduction="0"/>
          </a:bodyPr>
          <a:lstStyle/>
          <a:p>
            <a:pPr marL="431800" indent="-323850">
              <a:spcBef>
                <a:spcPts val="1400"/>
              </a:spcBef>
              <a:buClr>
                <a:srgbClr val="FFFFFF"/>
              </a:buClr>
              <a:buSzPct val="45000"/>
              <a:buChar char="●"/>
              <a:defRPr spc="-100" sz="3200"/>
            </a:pPr>
          </a:p>
        </p:txBody>
      </p:sp>
      <p:sp>
        <p:nvSpPr>
          <p:cNvPr id="87" name="PlaceHolder 4"/>
          <p:cNvSpPr/>
          <p:nvPr>
            <p:ph type="body" sz="half" idx="21"/>
          </p:nvPr>
        </p:nvSpPr>
        <p:spPr>
          <a:xfrm>
            <a:off x="609479" y="3682079"/>
            <a:ext cx="10972442" cy="1896841"/>
          </a:xfrm>
          <a:prstGeom prst="rect">
            <a:avLst/>
          </a:prstGeom>
        </p:spPr>
        <p:txBody>
          <a:bodyPr/>
          <a:lstStyle/>
          <a:p>
            <a:pPr>
              <a:defRPr spc="-100"/>
            </a:pP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" strike="noStrike" sz="1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31800" marR="0" indent="-32385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45000"/>
        <a:buFontTx/>
        <a:buChar char="●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910499" marR="0" indent="-370114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392131" marR="0" indent="-384386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857375" marR="0" indent="-345439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7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89810" marR="0" indent="-345439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721610" marR="0" indent="-345439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153410" marR="0" indent="-345439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Pct val="45000"/>
        <a:buFont typeface="Wingdings"/>
        <a:buChar char=""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1400"/>
        </a:spcBef>
        <a:spcAft>
          <a:spcPts val="0"/>
        </a:spcAft>
        <a:buClr>
          <a:srgbClr val="FFFFFF"/>
        </a:buClr>
        <a:buSzTx/>
        <a:buFont typeface="Wingdings"/>
        <a:buNone/>
        <a:tabLst/>
        <a:defRPr b="0" baseline="0" cap="none" i="0" spc="-1" strike="noStrike" sz="32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ngryip.com/" TargetMode="External"/><Relationship Id="rId3" Type="http://schemas.openxmlformats.org/officeDocument/2006/relationships/hyperlink" Target="http://www.solarwinds.com/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yougetsignal.com/" TargetMode="Externa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ah.al/talks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 txBox="1"/>
          <p:nvPr/>
        </p:nvSpPr>
        <p:spPr>
          <a:xfrm>
            <a:off x="1568880" y="946080"/>
            <a:ext cx="9053281" cy="17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b">
            <a:normAutofit fontScale="100000" lnSpcReduction="0"/>
          </a:bodyPr>
          <a:lstStyle/>
          <a:p>
            <a:pPr algn="ctr" defTabSz="832104">
              <a:defRPr spc="-91" sz="546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Security Engineering 101</a:t>
            </a:r>
            <a:br/>
            <a:r>
              <a:rPr>
                <a:solidFill>
                  <a:srgbClr val="FFFFFF"/>
                </a:solidFill>
              </a:rPr>
              <a:t>Ethical Hacking</a:t>
            </a:r>
          </a:p>
        </p:txBody>
      </p:sp>
      <p:sp>
        <p:nvSpPr>
          <p:cNvPr id="254" name="Line 2"/>
          <p:cNvSpPr/>
          <p:nvPr/>
        </p:nvSpPr>
        <p:spPr>
          <a:xfrm>
            <a:off x="1107719" y="2913120"/>
            <a:ext cx="10206002" cy="360"/>
          </a:xfrm>
          <a:prstGeom prst="line">
            <a:avLst/>
          </a:prstGeom>
          <a:ln w="25400">
            <a:solidFill>
              <a:schemeClr val="accent3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55" name="CustomShape 3"/>
          <p:cNvSpPr txBox="1"/>
          <p:nvPr/>
        </p:nvSpPr>
        <p:spPr>
          <a:xfrm>
            <a:off x="4056320" y="3161520"/>
            <a:ext cx="4077679" cy="91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5400">
                <a:solidFill>
                  <a:srgbClr val="80808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Mrinal Wahal</a:t>
            </a:r>
          </a:p>
        </p:txBody>
      </p:sp>
      <p:sp>
        <p:nvSpPr>
          <p:cNvPr id="256" name="CustomShape 4"/>
          <p:cNvSpPr txBox="1"/>
          <p:nvPr/>
        </p:nvSpPr>
        <p:spPr>
          <a:xfrm>
            <a:off x="5987627" y="5953680"/>
            <a:ext cx="5554226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i="1" spc="-1" sz="36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IIT Madras, Research Park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 txBox="1"/>
          <p:nvPr/>
        </p:nvSpPr>
        <p:spPr>
          <a:xfrm>
            <a:off x="883080" y="365039"/>
            <a:ext cx="10424881" cy="1324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normAutofit fontScale="100000" lnSpcReduction="0"/>
          </a:bodyPr>
          <a:lstStyle>
            <a:lvl1pPr>
              <a:lnSpc>
                <a:spcPct val="90000"/>
              </a:lnSpc>
              <a:defRPr spc="-100" sz="60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Search engine machine</a:t>
            </a:r>
          </a:p>
        </p:txBody>
      </p:sp>
      <p:sp>
        <p:nvSpPr>
          <p:cNvPr id="284" name="CustomShape 2"/>
          <p:cNvSpPr txBox="1"/>
          <p:nvPr/>
        </p:nvSpPr>
        <p:spPr>
          <a:xfrm>
            <a:off x="883080" y="1825560"/>
            <a:ext cx="10424881" cy="435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Google.com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Bing search bar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Yahoo search bar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Facebook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Twitter</a:t>
            </a:r>
            <a:endParaRPr spc="-1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4" grpId="2"/>
      <p:bldP build="whole" bldLvl="1" animBg="1" rev="0" advAuto="0" spid="28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 txBox="1"/>
          <p:nvPr/>
        </p:nvSpPr>
        <p:spPr>
          <a:xfrm>
            <a:off x="692639" y="447480"/>
            <a:ext cx="8679962" cy="1559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normAutofit fontScale="100000" lnSpcReduction="0"/>
          </a:bodyPr>
          <a:lstStyle>
            <a:lvl1pPr>
              <a:lnSpc>
                <a:spcPct val="90000"/>
              </a:lnSpc>
              <a:defRPr spc="-100" sz="48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How to protect yourself</a:t>
            </a:r>
          </a:p>
        </p:txBody>
      </p:sp>
      <p:sp>
        <p:nvSpPr>
          <p:cNvPr id="287" name="CustomShape 2"/>
          <p:cNvSpPr txBox="1"/>
          <p:nvPr/>
        </p:nvSpPr>
        <p:spPr>
          <a:xfrm>
            <a:off x="692639" y="1720080"/>
            <a:ext cx="8679962" cy="4605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Don’t register in any website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Don’t come with your real name and identity to internet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Don’t trust anyone in internet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Don’t post your photo &amp; video in any website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Hide your IP Address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Hide your MAC Address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Don’t use public computer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Don’t use cyber cafe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 spc="-1" sz="24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6" grpId="1"/>
      <p:bldP build="p" bldLvl="5" animBg="1" rev="0" advAuto="0" spid="287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 txBox="1"/>
          <p:nvPr/>
        </p:nvSpPr>
        <p:spPr>
          <a:xfrm>
            <a:off x="883080" y="1290620"/>
            <a:ext cx="10424881" cy="118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pc="-1" sz="72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Scanning With Nmap</a:t>
            </a:r>
            <a:r>
              <a:rPr sz="4400"/>
              <a:t> </a:t>
            </a:r>
          </a:p>
        </p:txBody>
      </p:sp>
      <p:sp>
        <p:nvSpPr>
          <p:cNvPr id="290" name="CustomShape 2"/>
          <p:cNvSpPr txBox="1"/>
          <p:nvPr/>
        </p:nvSpPr>
        <p:spPr>
          <a:xfrm>
            <a:off x="883080" y="3370679"/>
            <a:ext cx="10424881" cy="2807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>
            <a:lvl1pPr algn="ctr">
              <a:spcBef>
                <a:spcPts val="1000"/>
              </a:spcBef>
              <a:defRPr b="1" spc="-10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Let's Demonstrate This 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2"/>
      <p:bldP build="whole" bldLvl="1" animBg="1" rev="0" advAuto="0" spid="28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 txBox="1"/>
          <p:nvPr/>
        </p:nvSpPr>
        <p:spPr>
          <a:xfrm>
            <a:off x="883080" y="365039"/>
            <a:ext cx="10424881" cy="1324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normAutofit fontScale="100000" lnSpcReduction="0"/>
          </a:bodyPr>
          <a:lstStyle>
            <a:lvl1pPr>
              <a:lnSpc>
                <a:spcPct val="90000"/>
              </a:lnSpc>
              <a:defRPr spc="-100"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IP Address you should not ping &amp; scan</a:t>
            </a:r>
          </a:p>
        </p:txBody>
      </p:sp>
      <p:sp>
        <p:nvSpPr>
          <p:cNvPr id="293" name="CustomShape 2"/>
          <p:cNvSpPr txBox="1"/>
          <p:nvPr/>
        </p:nvSpPr>
        <p:spPr>
          <a:xfrm>
            <a:off x="722519" y="2059920"/>
            <a:ext cx="8506082" cy="398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224027" indent="-223405" defTabSz="89611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spc="-98" sz="19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MHRD, GOI ADDRESSES</a:t>
            </a:r>
            <a:endParaRPr spc="0"/>
          </a:p>
          <a:p>
            <a:pPr marL="224027" indent="-223405" defTabSz="89611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spc="-98" sz="19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ISRO, DRDO and Military Intelligence Addresses</a:t>
            </a:r>
            <a:endParaRPr spc="0"/>
          </a:p>
          <a:p>
            <a:pPr marL="224027" indent="-223405" defTabSz="89611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spc="-98" sz="19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Army Information Systems Center</a:t>
            </a:r>
            <a:endParaRPr spc="0"/>
          </a:p>
          <a:p>
            <a:pPr marL="224027" indent="-223405" defTabSz="89611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spc="-98" sz="19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Defense Information Systems Agency</a:t>
            </a:r>
            <a:endParaRPr spc="0"/>
          </a:p>
          <a:p>
            <a:pPr marL="224027" indent="-223405" defTabSz="89611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spc="-98" sz="19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Royal Signals and Radar Establishment</a:t>
            </a:r>
            <a:endParaRPr spc="0"/>
          </a:p>
          <a:p>
            <a:pPr marL="224027" indent="-223405" defTabSz="89611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spc="-98" sz="19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NASA Ames Research Center </a:t>
            </a:r>
            <a:endParaRPr spc="0"/>
          </a:p>
          <a:p>
            <a:pPr marL="224027" indent="-223405" defTabSz="89611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spc="-98" sz="19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NASA Lewis Network Control Center </a:t>
            </a:r>
            <a:endParaRPr spc="0"/>
          </a:p>
          <a:p>
            <a:pPr marL="224027" indent="-223405" defTabSz="89611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spc="-98" sz="19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NASA Johnson Space Center </a:t>
            </a:r>
            <a:endParaRPr spc="0"/>
          </a:p>
          <a:p>
            <a:pPr marL="224027" indent="-223405" defTabSz="89611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spc="-98" sz="19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Air Force Academy </a:t>
            </a:r>
            <a:endParaRPr spc="0"/>
          </a:p>
          <a:p>
            <a:pPr marL="224027" indent="-223405" defTabSz="89611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spc="-98" sz="196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Langley Air Force Base</a:t>
            </a:r>
          </a:p>
        </p:txBody>
      </p:sp>
      <p:sp>
        <p:nvSpPr>
          <p:cNvPr id="294" name="CustomShape 3"/>
          <p:cNvSpPr txBox="1"/>
          <p:nvPr/>
        </p:nvSpPr>
        <p:spPr>
          <a:xfrm>
            <a:off x="5432151" y="5573879"/>
            <a:ext cx="5690658" cy="82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4800">
                <a:solidFill>
                  <a:srgbClr val="80808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[ Childish Slide Alert]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1"/>
      <p:bldP build="p" bldLvl="5" animBg="1" rev="0" advAuto="0" spid="293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 txBox="1"/>
          <p:nvPr/>
        </p:nvSpPr>
        <p:spPr>
          <a:xfrm>
            <a:off x="883080" y="701204"/>
            <a:ext cx="10424881" cy="652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90000"/>
              </a:lnSpc>
              <a:defRPr spc="-1"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TOOLS</a:t>
            </a:r>
          </a:p>
        </p:txBody>
      </p:sp>
      <p:sp>
        <p:nvSpPr>
          <p:cNvPr id="297" name="CustomShape 2"/>
          <p:cNvSpPr txBox="1"/>
          <p:nvPr/>
        </p:nvSpPr>
        <p:spPr>
          <a:xfrm>
            <a:off x="722160" y="2100600"/>
            <a:ext cx="8506081" cy="3880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212597" indent="-212007" defTabSz="85039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b="1" spc="-93" sz="297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Ping pocket</a:t>
            </a:r>
            <a:endParaRPr spc="0"/>
          </a:p>
          <a:p>
            <a:pPr marL="212597" indent="-212007" defTabSz="85039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b="1" spc="-93" sz="297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Angry ip scanner</a:t>
            </a:r>
            <a:endParaRPr spc="0"/>
          </a:p>
          <a:p>
            <a:pPr marL="212597" indent="-212007" defTabSz="85039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b="1" spc="-93" sz="297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Solar wind engineer toolset </a:t>
            </a:r>
            <a:endParaRPr spc="0"/>
          </a:p>
          <a:p>
            <a:pPr marL="212597" indent="-212007" defTabSz="85039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b="1" spc="-93" sz="297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Nmap</a:t>
            </a:r>
            <a:endParaRPr spc="0"/>
          </a:p>
          <a:p>
            <a:pPr marL="212597" indent="-212007" defTabSz="85039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b="1" spc="-93" sz="3348" u="sng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www.angryip.com</a:t>
            </a:r>
            <a:endParaRPr spc="0"/>
          </a:p>
          <a:p>
            <a:pPr marL="212597" indent="-212007" defTabSz="850391">
              <a:lnSpc>
                <a:spcPct val="90000"/>
              </a:lnSpc>
              <a:spcBef>
                <a:spcPts val="900"/>
              </a:spcBef>
              <a:buClr>
                <a:srgbClr val="FFFFFF"/>
              </a:buClr>
              <a:buSzPct val="100000"/>
              <a:buFont typeface="Arial"/>
              <a:buChar char="•"/>
              <a:defRPr b="1" spc="-93" sz="3348" u="sng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www.solarwinds.com</a:t>
            </a:r>
            <a:endParaRPr spc="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1"/>
      <p:bldP build="p" bldLvl="5" animBg="1" rev="0" advAuto="0" spid="297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1"/>
          <p:cNvSpPr txBox="1"/>
          <p:nvPr/>
        </p:nvSpPr>
        <p:spPr>
          <a:xfrm>
            <a:off x="317879" y="2629789"/>
            <a:ext cx="11750042" cy="91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54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Port Scanning With Python Scripts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 txBox="1"/>
          <p:nvPr/>
        </p:nvSpPr>
        <p:spPr>
          <a:xfrm>
            <a:off x="723240" y="610200"/>
            <a:ext cx="10729081" cy="1158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normAutofit fontScale="100000" lnSpcReduction="0"/>
          </a:bodyPr>
          <a:lstStyle>
            <a:lvl1pPr>
              <a:lnSpc>
                <a:spcPct val="90000"/>
              </a:lnSpc>
              <a:defRPr spc="-100" sz="54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Childish Protection Techniques</a:t>
            </a:r>
          </a:p>
        </p:txBody>
      </p:sp>
      <p:sp>
        <p:nvSpPr>
          <p:cNvPr id="302" name="CustomShape 2"/>
          <p:cNvSpPr txBox="1"/>
          <p:nvPr/>
        </p:nvSpPr>
        <p:spPr>
          <a:xfrm>
            <a:off x="2430359" y="2025719"/>
            <a:ext cx="8506082" cy="3880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Close all open ports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Firewall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Comodo firewall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Firewall zen alarm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VPN - Virtual Private Network 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Use proxy</a:t>
            </a:r>
            <a:endParaRPr spc="-1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02" grpId="2"/>
      <p:bldP build="whole" bldLvl="1" animBg="1" rev="0" advAuto="0" spid="301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 txBox="1"/>
          <p:nvPr/>
        </p:nvSpPr>
        <p:spPr>
          <a:xfrm>
            <a:off x="1501560" y="2136239"/>
            <a:ext cx="9053281" cy="100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b">
            <a:normAutofit fontScale="100000" lnSpcReduction="0"/>
          </a:bodyPr>
          <a:lstStyle>
            <a:lvl1pPr algn="ctr">
              <a:defRPr spc="-100" sz="60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What are Firewalls?</a:t>
            </a:r>
          </a:p>
        </p:txBody>
      </p:sp>
      <p:sp>
        <p:nvSpPr>
          <p:cNvPr id="305" name="Line 2"/>
          <p:cNvSpPr/>
          <p:nvPr/>
        </p:nvSpPr>
        <p:spPr>
          <a:xfrm>
            <a:off x="1107719" y="3197520"/>
            <a:ext cx="10206002" cy="360"/>
          </a:xfrm>
          <a:prstGeom prst="line">
            <a:avLst/>
          </a:prstGeom>
          <a:ln w="25400">
            <a:solidFill>
              <a:schemeClr val="accent3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06" name="CustomShape 3"/>
          <p:cNvSpPr txBox="1"/>
          <p:nvPr/>
        </p:nvSpPr>
        <p:spPr>
          <a:xfrm>
            <a:off x="3128719" y="3335039"/>
            <a:ext cx="5932521" cy="91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5400">
                <a:solidFill>
                  <a:srgbClr val="80808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How do they work?</a:t>
            </a:r>
          </a:p>
        </p:txBody>
      </p:sp>
      <p:sp>
        <p:nvSpPr>
          <p:cNvPr id="307" name="CustomShape 4"/>
          <p:cNvSpPr txBox="1"/>
          <p:nvPr/>
        </p:nvSpPr>
        <p:spPr>
          <a:xfrm>
            <a:off x="2913199" y="478080"/>
            <a:ext cx="6960082" cy="63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i="1" spc="-1" sz="36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Oh wait dude.... Go slow. Rewind.</a:t>
            </a:r>
          </a:p>
        </p:txBody>
      </p:sp>
      <p:sp>
        <p:nvSpPr>
          <p:cNvPr id="308" name="CustomShape 5"/>
          <p:cNvSpPr txBox="1"/>
          <p:nvPr/>
        </p:nvSpPr>
        <p:spPr>
          <a:xfrm>
            <a:off x="3250495" y="5858640"/>
            <a:ext cx="5445970" cy="45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i="1" spc="-1" sz="24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Example: IIT Madras Boundries/Fences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00" y="13320"/>
            <a:ext cx="12162240" cy="683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 txBox="1"/>
          <p:nvPr/>
        </p:nvSpPr>
        <p:spPr>
          <a:xfrm>
            <a:off x="937800" y="784800"/>
            <a:ext cx="10424880" cy="132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normAutofit fontScale="100000" lnSpcReduction="0"/>
          </a:bodyPr>
          <a:lstStyle>
            <a:lvl1pPr>
              <a:lnSpc>
                <a:spcPct val="90000"/>
              </a:lnSpc>
              <a:defRPr spc="-100" sz="60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IP &amp; Proxies</a:t>
            </a:r>
          </a:p>
        </p:txBody>
      </p:sp>
      <p:sp>
        <p:nvSpPr>
          <p:cNvPr id="313" name="CustomShape 2"/>
          <p:cNvSpPr txBox="1"/>
          <p:nvPr/>
        </p:nvSpPr>
        <p:spPr>
          <a:xfrm>
            <a:off x="883080" y="2435760"/>
            <a:ext cx="10424881" cy="3741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What is an IP address ?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What is a Mac address ?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What is a Proxy ? </a:t>
            </a:r>
            <a:endParaRPr spc="-1"/>
          </a:p>
        </p:txBody>
      </p:sp>
      <p:sp>
        <p:nvSpPr>
          <p:cNvPr id="314" name="CustomShape 3"/>
          <p:cNvSpPr txBox="1"/>
          <p:nvPr/>
        </p:nvSpPr>
        <p:spPr>
          <a:xfrm>
            <a:off x="3127791" y="5086439"/>
            <a:ext cx="5690658" cy="82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4800">
                <a:solidFill>
                  <a:srgbClr val="80808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[ Childish Slide Alert]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13" grpId="2"/>
      <p:bldP build="whole" bldLvl="1" animBg="1" rev="0" advAuto="0" spid="31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 txBox="1"/>
          <p:nvPr/>
        </p:nvSpPr>
        <p:spPr>
          <a:xfrm>
            <a:off x="883080" y="2330839"/>
            <a:ext cx="10424881" cy="209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pc="-1" sz="66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Academic Researchers </a:t>
            </a:r>
            <a:r>
              <a:rPr>
                <a:solidFill>
                  <a:srgbClr val="808080"/>
                </a:solidFill>
              </a:rPr>
              <a:t>Vs.</a:t>
            </a:r>
            <a:r>
              <a:t> </a:t>
            </a:r>
            <a:br/>
            <a:r>
              <a:rPr>
                <a:solidFill>
                  <a:srgbClr val="FFFFFF"/>
                </a:solidFill>
              </a:rPr>
              <a:t>Industry Experts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 txBox="1"/>
          <p:nvPr/>
        </p:nvSpPr>
        <p:spPr>
          <a:xfrm>
            <a:off x="883080" y="939960"/>
            <a:ext cx="10424881" cy="100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90000"/>
              </a:lnSpc>
              <a:defRPr spc="-1" sz="60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IP v4 &amp; IP v6</a:t>
            </a:r>
          </a:p>
        </p:txBody>
      </p:sp>
      <p:sp>
        <p:nvSpPr>
          <p:cNvPr id="317" name="CustomShape 2"/>
          <p:cNvSpPr txBox="1"/>
          <p:nvPr/>
        </p:nvSpPr>
        <p:spPr>
          <a:xfrm>
            <a:off x="883080" y="2422439"/>
            <a:ext cx="10424881" cy="3741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How to change your IP ? -- VPNs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How to find location using IP ?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How to trace an email using IP ?</a:t>
            </a:r>
            <a:endParaRPr spc="-1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6" grpId="1"/>
      <p:bldP build="p" bldLvl="5" animBg="1" rev="0" advAuto="0" spid="317" grpId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 txBox="1"/>
          <p:nvPr/>
        </p:nvSpPr>
        <p:spPr>
          <a:xfrm>
            <a:off x="883080" y="785519"/>
            <a:ext cx="10424881" cy="1324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normAutofit fontScale="100000" lnSpcReduction="0"/>
          </a:bodyPr>
          <a:lstStyle>
            <a:lvl1pPr>
              <a:lnSpc>
                <a:spcPct val="90000"/>
              </a:lnSpc>
              <a:defRPr spc="-100" sz="66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PROXY</a:t>
            </a:r>
          </a:p>
        </p:txBody>
      </p:sp>
      <p:sp>
        <p:nvSpPr>
          <p:cNvPr id="320" name="CustomShape 2"/>
          <p:cNvSpPr txBox="1"/>
          <p:nvPr/>
        </p:nvSpPr>
        <p:spPr>
          <a:xfrm>
            <a:off x="883080" y="2653200"/>
            <a:ext cx="10424881" cy="352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Psiphon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Anonymiser.ru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Anonymous-surfin.com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Hotspot shield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Tor browser</a:t>
            </a:r>
          </a:p>
        </p:txBody>
      </p:sp>
      <p:sp>
        <p:nvSpPr>
          <p:cNvPr id="321" name="CustomShape 3"/>
          <p:cNvSpPr txBox="1"/>
          <p:nvPr/>
        </p:nvSpPr>
        <p:spPr>
          <a:xfrm>
            <a:off x="5567511" y="979920"/>
            <a:ext cx="5690658" cy="82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4800">
                <a:solidFill>
                  <a:srgbClr val="80808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[ Childish Slide Alert]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9" grpId="1"/>
      <p:bldP build="p" bldLvl="5" animBg="1" rev="0" advAuto="0" spid="320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9" y="464039"/>
            <a:ext cx="12230642" cy="6148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 txBox="1"/>
          <p:nvPr/>
        </p:nvSpPr>
        <p:spPr>
          <a:xfrm>
            <a:off x="1568880" y="1878479"/>
            <a:ext cx="9053281" cy="100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b">
            <a:normAutofit fontScale="100000" lnSpcReduction="0"/>
          </a:bodyPr>
          <a:lstStyle>
            <a:lvl1pPr algn="ctr">
              <a:defRPr spc="-100" sz="60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Enumeration</a:t>
            </a:r>
          </a:p>
        </p:txBody>
      </p:sp>
      <p:sp>
        <p:nvSpPr>
          <p:cNvPr id="326" name="Line 2"/>
          <p:cNvSpPr/>
          <p:nvPr/>
        </p:nvSpPr>
        <p:spPr>
          <a:xfrm>
            <a:off x="1107719" y="2913120"/>
            <a:ext cx="10206002" cy="360"/>
          </a:xfrm>
          <a:prstGeom prst="line">
            <a:avLst/>
          </a:prstGeom>
          <a:ln w="25400">
            <a:solidFill>
              <a:schemeClr val="accent3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327" name="CustomShape 3"/>
          <p:cNvSpPr txBox="1"/>
          <p:nvPr/>
        </p:nvSpPr>
        <p:spPr>
          <a:xfrm>
            <a:off x="2036527" y="3104639"/>
            <a:ext cx="8117987" cy="69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40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Another exaggerated security word.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44360"/>
            <a:ext cx="12191401" cy="6893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9" y="48959"/>
            <a:ext cx="12143162" cy="665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199" y="6840"/>
            <a:ext cx="11395081" cy="6844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 txBox="1"/>
          <p:nvPr/>
        </p:nvSpPr>
        <p:spPr>
          <a:xfrm>
            <a:off x="883080" y="705049"/>
            <a:ext cx="10424881" cy="91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54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System &amp; Password Hacking</a:t>
            </a:r>
          </a:p>
        </p:txBody>
      </p:sp>
      <p:sp>
        <p:nvSpPr>
          <p:cNvPr id="338" name="CustomShape 2"/>
          <p:cNvSpPr txBox="1"/>
          <p:nvPr/>
        </p:nvSpPr>
        <p:spPr>
          <a:xfrm>
            <a:off x="959399" y="2936159"/>
            <a:ext cx="10272962" cy="3380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Brute force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Dictionary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Software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Key logger 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Live boot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Linux -- Root Pswd Hacking through Boot.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Hardware -- Battery Removal</a:t>
            </a:r>
          </a:p>
        </p:txBody>
      </p:sp>
      <p:sp>
        <p:nvSpPr>
          <p:cNvPr id="339" name="CustomShape 3"/>
          <p:cNvSpPr txBox="1"/>
          <p:nvPr/>
        </p:nvSpPr>
        <p:spPr>
          <a:xfrm>
            <a:off x="3249832" y="1576079"/>
            <a:ext cx="5690657" cy="82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4800">
                <a:solidFill>
                  <a:srgbClr val="80808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[ Childish Slide Alert]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8" grpId="2"/>
      <p:bldP build="whole" bldLvl="1" animBg="1" rev="0" advAuto="0" spid="33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 txBox="1"/>
          <p:nvPr/>
        </p:nvSpPr>
        <p:spPr>
          <a:xfrm>
            <a:off x="1568880" y="946080"/>
            <a:ext cx="9053281" cy="176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b">
            <a:normAutofit fontScale="100000" lnSpcReduction="0"/>
          </a:bodyPr>
          <a:lstStyle/>
          <a:p>
            <a:pPr algn="ctr" defTabSz="832104">
              <a:defRPr spc="-91" sz="546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Lessons</a:t>
            </a:r>
            <a:br/>
            <a:r>
              <a:rPr>
                <a:solidFill>
                  <a:srgbClr val="808080"/>
                </a:solidFill>
              </a:rPr>
              <a:t>I learned the Hard Way !</a:t>
            </a:r>
          </a:p>
        </p:txBody>
      </p:sp>
      <p:sp>
        <p:nvSpPr>
          <p:cNvPr id="261" name="Line 2"/>
          <p:cNvSpPr/>
          <p:nvPr/>
        </p:nvSpPr>
        <p:spPr>
          <a:xfrm>
            <a:off x="1107719" y="2913120"/>
            <a:ext cx="10206002" cy="360"/>
          </a:xfrm>
          <a:prstGeom prst="line">
            <a:avLst/>
          </a:prstGeom>
          <a:ln w="25400">
            <a:solidFill>
              <a:schemeClr val="accent3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/>
          </a:p>
        </p:txBody>
      </p:sp>
      <p:sp>
        <p:nvSpPr>
          <p:cNvPr id="262" name="CustomShape 3"/>
          <p:cNvSpPr txBox="1"/>
          <p:nvPr/>
        </p:nvSpPr>
        <p:spPr>
          <a:xfrm>
            <a:off x="818639" y="3202200"/>
            <a:ext cx="9679136" cy="250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685800" indent="-685165">
              <a:buClr>
                <a:srgbClr val="FFFFFF"/>
              </a:buClr>
              <a:buSzPct val="100000"/>
              <a:buFont typeface="Arial"/>
              <a:buChar char="•"/>
              <a:defRPr spc="-1" sz="32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Windows == Sucks &amp; Linux == Rocks.</a:t>
            </a:r>
          </a:p>
          <a:p>
            <a:pPr marL="685800" indent="-685165">
              <a:buClr>
                <a:srgbClr val="FFFFFF"/>
              </a:buClr>
              <a:buSzPct val="100000"/>
              <a:buFont typeface="Arial"/>
              <a:buChar char="•"/>
              <a:defRPr spc="-1" sz="32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Programming elevates your advantages.</a:t>
            </a:r>
          </a:p>
          <a:p>
            <a:pPr marL="685800" indent="-685165">
              <a:buClr>
                <a:srgbClr val="FFFFFF"/>
              </a:buClr>
              <a:buSzPct val="100000"/>
              <a:buFont typeface="Arial"/>
              <a:buChar char="•"/>
              <a:defRPr spc="-1" sz="32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C|EH != Real Hacking &amp; CISSP == Real Hacking.</a:t>
            </a:r>
          </a:p>
          <a:p>
            <a:pPr marL="685800" indent="-685165">
              <a:buClr>
                <a:srgbClr val="FFFFFF"/>
              </a:buClr>
              <a:buSzPct val="100000"/>
              <a:buFont typeface="Arial"/>
              <a:buChar char="•"/>
              <a:defRPr spc="-1" sz="32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Thou can never learn entire field of Security.</a:t>
            </a:r>
          </a:p>
          <a:p>
            <a:pPr marL="685800" indent="-685165">
              <a:buClr>
                <a:srgbClr val="FFFFFF"/>
              </a:buClr>
              <a:buSzPct val="100000"/>
              <a:buFont typeface="Arial"/>
              <a:buChar char="•"/>
              <a:defRPr spc="-1" sz="32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Knowledge of Networking is Paramount.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361" y="-84960"/>
            <a:ext cx="12191402" cy="694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1970720" cy="665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40480"/>
            <a:ext cx="12191401" cy="7097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79" y="-30601"/>
            <a:ext cx="12193922" cy="6960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9" y="5040"/>
            <a:ext cx="12180962" cy="6838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0" y="17279"/>
            <a:ext cx="12190680" cy="68396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" y="0"/>
            <a:ext cx="12283201" cy="6918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601" y="1439"/>
            <a:ext cx="12210841" cy="6887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7025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 txBox="1"/>
          <p:nvPr/>
        </p:nvSpPr>
        <p:spPr>
          <a:xfrm>
            <a:off x="891000" y="707380"/>
            <a:ext cx="10273680" cy="82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48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Agendas</a:t>
            </a:r>
          </a:p>
        </p:txBody>
      </p:sp>
      <p:sp>
        <p:nvSpPr>
          <p:cNvPr id="265" name="CustomShape 2"/>
          <p:cNvSpPr txBox="1"/>
          <p:nvPr/>
        </p:nvSpPr>
        <p:spPr>
          <a:xfrm>
            <a:off x="962640" y="2144520"/>
            <a:ext cx="5340601" cy="297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Foot Printing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Scanning -- NMap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Enumeration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System Hacking -- Metasploit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Phishing -- Social Engineering Toolkit</a:t>
            </a:r>
          </a:p>
        </p:txBody>
      </p:sp>
      <p:sp>
        <p:nvSpPr>
          <p:cNvPr id="266" name="CustomShape 3"/>
          <p:cNvSpPr txBox="1"/>
          <p:nvPr/>
        </p:nvSpPr>
        <p:spPr>
          <a:xfrm>
            <a:off x="6253560" y="2158919"/>
            <a:ext cx="3462619" cy="33716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571500" indent="-570865">
              <a:lnSpc>
                <a:spcPct val="110000"/>
              </a:lnSpc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Steganography </a:t>
            </a:r>
          </a:p>
          <a:p>
            <a:pPr marL="457200" indent="-456565">
              <a:lnSpc>
                <a:spcPct val="110000"/>
              </a:lnSpc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Proxies</a:t>
            </a:r>
          </a:p>
          <a:p>
            <a:pPr marL="457200" indent="-456565">
              <a:lnSpc>
                <a:spcPct val="110000"/>
              </a:lnSpc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Internet Protocol</a:t>
            </a:r>
          </a:p>
          <a:p>
            <a:pPr marL="457200" indent="-456565">
              <a:lnSpc>
                <a:spcPct val="110000"/>
              </a:lnSpc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Malware &amp; viruses</a:t>
            </a:r>
          </a:p>
          <a:p>
            <a:pPr marL="457200" indent="-456565">
              <a:lnSpc>
                <a:spcPct val="110000"/>
              </a:lnSpc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Trojan</a:t>
            </a:r>
          </a:p>
          <a:p>
            <a:pPr marL="571500" indent="-570865">
              <a:lnSpc>
                <a:spcPct val="110000"/>
              </a:lnSpc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Sniffing</a:t>
            </a:r>
          </a:p>
          <a:p>
            <a:pPr marL="571500" indent="-570865">
              <a:lnSpc>
                <a:spcPct val="110000"/>
              </a:lnSpc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Cryptography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4" grpId="1"/>
      <p:bldP build="p" bldLvl="5" animBg="1" rev="0" advAuto="0" spid="265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CustomShape 1"/>
          <p:cNvSpPr txBox="1"/>
          <p:nvPr/>
        </p:nvSpPr>
        <p:spPr>
          <a:xfrm>
            <a:off x="883080" y="2190430"/>
            <a:ext cx="10424881" cy="155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96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Spywares</a:t>
            </a:r>
          </a:p>
        </p:txBody>
      </p:sp>
      <p:sp>
        <p:nvSpPr>
          <p:cNvPr id="364" name="CustomShape 2"/>
          <p:cNvSpPr txBox="1"/>
          <p:nvPr/>
        </p:nvSpPr>
        <p:spPr>
          <a:xfrm>
            <a:off x="3304551" y="3866400"/>
            <a:ext cx="5690658" cy="82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4800">
                <a:solidFill>
                  <a:srgbClr val="80808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[ Childish Slide Alert]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018961" cy="6773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39" y="0"/>
            <a:ext cx="12003122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29544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331800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119" y="0"/>
            <a:ext cx="1209492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 txBox="1"/>
          <p:nvPr/>
        </p:nvSpPr>
        <p:spPr>
          <a:xfrm>
            <a:off x="891000" y="707380"/>
            <a:ext cx="10273680" cy="82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48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Languages Preferred</a:t>
            </a:r>
          </a:p>
        </p:txBody>
      </p:sp>
      <p:sp>
        <p:nvSpPr>
          <p:cNvPr id="269" name="CustomShape 2"/>
          <p:cNvSpPr txBox="1"/>
          <p:nvPr/>
        </p:nvSpPr>
        <p:spPr>
          <a:xfrm>
            <a:off x="2818800" y="2171159"/>
            <a:ext cx="5340601" cy="309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Python [ 2.7 or above]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Golang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Ruby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Shell Scripts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Perl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DejaVu Serif"/>
                <a:ea typeface="DejaVu Serif"/>
                <a:cs typeface="DejaVu Serif"/>
                <a:sym typeface="DejaVu Serif"/>
              </a:defRPr>
            </a:pPr>
            <a:r>
              <a:t>C/C++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  <p:bldP build="p" bldLvl="5" animBg="1" rev="0" advAuto="0" spid="269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 txBox="1"/>
          <p:nvPr/>
        </p:nvSpPr>
        <p:spPr>
          <a:xfrm>
            <a:off x="883080" y="1219319"/>
            <a:ext cx="10424881" cy="1324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normAutofit fontScale="100000" lnSpcReduction="0"/>
          </a:bodyPr>
          <a:lstStyle>
            <a:lvl1pPr algn="ctr">
              <a:defRPr spc="-100" sz="80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Trojans</a:t>
            </a:r>
          </a:p>
        </p:txBody>
      </p:sp>
      <p:sp>
        <p:nvSpPr>
          <p:cNvPr id="385" name="CustomShape 2"/>
          <p:cNvSpPr txBox="1"/>
          <p:nvPr/>
        </p:nvSpPr>
        <p:spPr>
          <a:xfrm>
            <a:off x="883080" y="3641040"/>
            <a:ext cx="10424881" cy="25354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Story Behind Trojans.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How do they work?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How Trojans come to the system?</a:t>
            </a:r>
            <a:endParaRPr spc="-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28356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56241"/>
            <a:ext cx="12191401" cy="7013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120" y="0"/>
            <a:ext cx="12463920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03200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8481" y="-300960"/>
            <a:ext cx="12359881" cy="7158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241" y="0"/>
            <a:ext cx="1227564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331800" cy="6941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 txBox="1"/>
          <p:nvPr/>
        </p:nvSpPr>
        <p:spPr>
          <a:xfrm>
            <a:off x="1248119" y="757279"/>
            <a:ext cx="10410481" cy="118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72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Foot Printing</a:t>
            </a:r>
          </a:p>
        </p:txBody>
      </p:sp>
      <p:sp>
        <p:nvSpPr>
          <p:cNvPr id="272" name="CustomShape 2"/>
          <p:cNvSpPr txBox="1"/>
          <p:nvPr/>
        </p:nvSpPr>
        <p:spPr>
          <a:xfrm>
            <a:off x="883080" y="2421720"/>
            <a:ext cx="10424881" cy="4291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algn="ctr">
              <a:spcBef>
                <a:spcPts val="1000"/>
              </a:spcBef>
              <a:defRPr spc="-1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 layman terms...</a:t>
            </a:r>
          </a:p>
          <a:p>
            <a:pPr algn="ctr">
              <a:spcBef>
                <a:spcPts val="1000"/>
              </a:spcBef>
              <a:defRPr spc="-1" sz="3200"/>
            </a:pPr>
          </a:p>
          <a:p>
            <a:pPr algn="ctr">
              <a:spcBef>
                <a:spcPts val="1000"/>
              </a:spcBef>
              <a:defRPr i="1" spc="-1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Foot-Printing is collecting much information about target &amp; victim website, organization or a particular Network.</a:t>
            </a:r>
          </a:p>
          <a:p>
            <a:pPr algn="ctr">
              <a:spcBef>
                <a:spcPts val="1000"/>
              </a:spcBef>
              <a:defRPr spc="-1" sz="3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  <p:bldP build="p" bldLvl="5" animBg="1" rev="0" advAuto="0" spid="272" grpId="2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28356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1881"/>
            <a:ext cx="12191401" cy="685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0960" y="0"/>
            <a:ext cx="12492001" cy="6773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 txBox="1"/>
          <p:nvPr/>
        </p:nvSpPr>
        <p:spPr>
          <a:xfrm>
            <a:off x="883080" y="1361540"/>
            <a:ext cx="10424881" cy="209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66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Remote Administration Tools [RATs]</a:t>
            </a:r>
          </a:p>
        </p:txBody>
      </p:sp>
      <p:sp>
        <p:nvSpPr>
          <p:cNvPr id="416" name="CustomShape 2"/>
          <p:cNvSpPr txBox="1"/>
          <p:nvPr/>
        </p:nvSpPr>
        <p:spPr>
          <a:xfrm>
            <a:off x="3114472" y="3555360"/>
            <a:ext cx="5690657" cy="82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4800">
                <a:solidFill>
                  <a:srgbClr val="80808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[ Childish Slide Alert]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CustomShape 1"/>
          <p:cNvSpPr txBox="1"/>
          <p:nvPr/>
        </p:nvSpPr>
        <p:spPr>
          <a:xfrm>
            <a:off x="883080" y="1691740"/>
            <a:ext cx="10424881" cy="143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88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Viruses &amp; Worms</a:t>
            </a:r>
          </a:p>
        </p:txBody>
      </p:sp>
      <p:sp>
        <p:nvSpPr>
          <p:cNvPr id="419" name="CustomShape 2"/>
          <p:cNvSpPr txBox="1"/>
          <p:nvPr/>
        </p:nvSpPr>
        <p:spPr>
          <a:xfrm>
            <a:off x="3127791" y="3107520"/>
            <a:ext cx="5690658" cy="82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4800">
                <a:solidFill>
                  <a:srgbClr val="80808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[ Childish Slide Alert]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28356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 txBox="1"/>
          <p:nvPr/>
        </p:nvSpPr>
        <p:spPr>
          <a:xfrm>
            <a:off x="883080" y="701204"/>
            <a:ext cx="10424881" cy="652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90000"/>
              </a:lnSpc>
              <a:defRPr spc="-1"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Location </a:t>
            </a:r>
          </a:p>
        </p:txBody>
      </p:sp>
      <p:sp>
        <p:nvSpPr>
          <p:cNvPr id="275" name="CustomShape 2"/>
          <p:cNvSpPr txBox="1"/>
          <p:nvPr/>
        </p:nvSpPr>
        <p:spPr>
          <a:xfrm>
            <a:off x="883080" y="1825560"/>
            <a:ext cx="10424881" cy="1490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By using Google earth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By using satellite picture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By using Google map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5" grpId="2"/>
      <p:bldP build="whole" bldLvl="1" animBg="1" rev="0" advAuto="0" spid="274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 txBox="1"/>
          <p:nvPr/>
        </p:nvSpPr>
        <p:spPr>
          <a:xfrm>
            <a:off x="883080" y="365039"/>
            <a:ext cx="10424881" cy="1324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normAutofit fontScale="100000" lnSpcReduction="0"/>
          </a:bodyPr>
          <a:lstStyle>
            <a:lvl1pPr>
              <a:lnSpc>
                <a:spcPct val="90000"/>
              </a:lnSpc>
              <a:defRPr spc="-100" sz="5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Types of viruses</a:t>
            </a:r>
          </a:p>
        </p:txBody>
      </p:sp>
      <p:sp>
        <p:nvSpPr>
          <p:cNvPr id="430" name="CustomShape 2"/>
          <p:cNvSpPr txBox="1"/>
          <p:nvPr/>
        </p:nvSpPr>
        <p:spPr>
          <a:xfrm>
            <a:off x="883080" y="1825560"/>
            <a:ext cx="10424881" cy="435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System or boot sector viruses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File and multimedia viruses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Macro viruses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Cluster viruses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Encryption viruses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00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File extension viruses</a:t>
            </a:r>
            <a:endParaRPr spc="-1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331800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72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241" y="0"/>
            <a:ext cx="1227564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CustomShape 1"/>
          <p:cNvSpPr txBox="1"/>
          <p:nvPr/>
        </p:nvSpPr>
        <p:spPr>
          <a:xfrm>
            <a:off x="883080" y="701204"/>
            <a:ext cx="10424881" cy="652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lnSpc>
                <a:spcPct val="90000"/>
              </a:lnSpc>
              <a:defRPr spc="-1"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How to remove viruses from computer</a:t>
            </a:r>
          </a:p>
        </p:txBody>
      </p:sp>
      <p:sp>
        <p:nvSpPr>
          <p:cNvPr id="443" name="CustomShape 2"/>
          <p:cNvSpPr txBox="1"/>
          <p:nvPr/>
        </p:nvSpPr>
        <p:spPr>
          <a:xfrm>
            <a:off x="883080" y="1825560"/>
            <a:ext cx="10424881" cy="4149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Antiviruses sensor 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Process monitor tool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Debugging tool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Installing antivirus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Scanning each file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Entry checking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Viruses and warm countermeasures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43" grpId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4241" y="0"/>
            <a:ext cx="12275641" cy="67010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1881"/>
            <a:ext cx="12191401" cy="67730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 txBox="1"/>
          <p:nvPr/>
        </p:nvSpPr>
        <p:spPr>
          <a:xfrm>
            <a:off x="883080" y="365039"/>
            <a:ext cx="10424881" cy="1324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normAutofit fontScale="100000" lnSpcReduction="0"/>
          </a:bodyPr>
          <a:lstStyle>
            <a:lvl1pPr>
              <a:lnSpc>
                <a:spcPct val="90000"/>
              </a:lnSpc>
              <a:defRPr spc="-100" sz="4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Information about websites/webpages</a:t>
            </a:r>
          </a:p>
        </p:txBody>
      </p:sp>
      <p:sp>
        <p:nvSpPr>
          <p:cNvPr id="278" name="CustomShape 2"/>
          <p:cNvSpPr txBox="1"/>
          <p:nvPr/>
        </p:nvSpPr>
        <p:spPr>
          <a:xfrm>
            <a:off x="883080" y="1825560"/>
            <a:ext cx="10424881" cy="435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 u="sng"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www.yougetsignal.com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Domain name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IP Address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Place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Server name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Network block</a:t>
            </a:r>
            <a:endParaRPr spc="-1"/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spc="-100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TCP &amp; UDP service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8" grpId="2"/>
      <p:bldP build="whole" bldLvl="1" animBg="1" rev="0" advAuto="0" spid="277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 txBox="1"/>
          <p:nvPr/>
        </p:nvSpPr>
        <p:spPr>
          <a:xfrm>
            <a:off x="897120" y="1055620"/>
            <a:ext cx="10424881" cy="143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88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SNIFFING</a:t>
            </a:r>
          </a:p>
        </p:txBody>
      </p:sp>
      <p:sp>
        <p:nvSpPr>
          <p:cNvPr id="452" name="CustomShape 2"/>
          <p:cNvSpPr txBox="1"/>
          <p:nvPr/>
        </p:nvSpPr>
        <p:spPr>
          <a:xfrm>
            <a:off x="1465686" y="2971800"/>
            <a:ext cx="9258949" cy="789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5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{ Demonstration with Wireshark}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1" grpId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14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8361" y="-180361"/>
            <a:ext cx="12299401" cy="70376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6961" y="0"/>
            <a:ext cx="12528001" cy="6857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1881"/>
            <a:ext cx="12191401" cy="685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 txBox="1"/>
          <p:nvPr/>
        </p:nvSpPr>
        <p:spPr>
          <a:xfrm>
            <a:off x="883080" y="1240439"/>
            <a:ext cx="10424881" cy="130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80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Wifi Hacking</a:t>
            </a:r>
          </a:p>
        </p:txBody>
      </p:sp>
      <p:sp>
        <p:nvSpPr>
          <p:cNvPr id="465" name="CustomShape 2"/>
          <p:cNvSpPr txBox="1"/>
          <p:nvPr/>
        </p:nvSpPr>
        <p:spPr>
          <a:xfrm>
            <a:off x="1381866" y="2971800"/>
            <a:ext cx="9426589" cy="789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5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{ Using Simple Wifite Framework}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 txBox="1"/>
          <p:nvPr/>
        </p:nvSpPr>
        <p:spPr>
          <a:xfrm>
            <a:off x="883080" y="1240439"/>
            <a:ext cx="10424881" cy="130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80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Social Engineering</a:t>
            </a:r>
          </a:p>
        </p:txBody>
      </p:sp>
      <p:sp>
        <p:nvSpPr>
          <p:cNvPr id="468" name="CustomShape 2"/>
          <p:cNvSpPr txBox="1"/>
          <p:nvPr/>
        </p:nvSpPr>
        <p:spPr>
          <a:xfrm>
            <a:off x="2755534" y="2971800"/>
            <a:ext cx="6679971" cy="789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5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{ Using SET Framework}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 txBox="1"/>
          <p:nvPr/>
        </p:nvSpPr>
        <p:spPr>
          <a:xfrm>
            <a:off x="883080" y="1392839"/>
            <a:ext cx="10424881" cy="100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60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System/Android Hacking</a:t>
            </a:r>
          </a:p>
        </p:txBody>
      </p:sp>
      <p:sp>
        <p:nvSpPr>
          <p:cNvPr id="471" name="CustomShape 2"/>
          <p:cNvSpPr txBox="1"/>
          <p:nvPr/>
        </p:nvSpPr>
        <p:spPr>
          <a:xfrm>
            <a:off x="1743495" y="2971800"/>
            <a:ext cx="8703330" cy="789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5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{ Using Metasploit Framework}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 txBox="1"/>
          <p:nvPr/>
        </p:nvSpPr>
        <p:spPr>
          <a:xfrm>
            <a:off x="883080" y="242196"/>
            <a:ext cx="10424881" cy="1570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>
              <a:lnSpc>
                <a:spcPct val="90000"/>
              </a:lnSpc>
              <a:defRPr spc="-1" sz="54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t>Information about people</a:t>
            </a:r>
            <a:br/>
          </a:p>
        </p:txBody>
      </p:sp>
      <p:sp>
        <p:nvSpPr>
          <p:cNvPr id="281" name="CustomShape 2"/>
          <p:cNvSpPr txBox="1"/>
          <p:nvPr/>
        </p:nvSpPr>
        <p:spPr>
          <a:xfrm>
            <a:off x="722159" y="1930319"/>
            <a:ext cx="8679962" cy="3647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Pipl.com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Intelius.com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Bestpeoplesearch.com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Anywho.com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Peoplefinder.com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Webextrator.com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Binarypool.com</a:t>
            </a:r>
          </a:p>
          <a:p>
            <a:pPr marL="228600" indent="-22796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SzPct val="100000"/>
              <a:buFont typeface="Arial"/>
              <a:buChar char="•"/>
              <a:defRPr b="1" spc="-1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Robtex.com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0" grpId="1"/>
      <p:bldP build="p" bldLvl="5" animBg="1" rev="0" advAuto="0" spid="281" grpId="2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 txBox="1"/>
          <p:nvPr/>
        </p:nvSpPr>
        <p:spPr>
          <a:xfrm>
            <a:off x="883080" y="1240439"/>
            <a:ext cx="10424881" cy="130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80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Hail Mary Attacks !</a:t>
            </a:r>
          </a:p>
        </p:txBody>
      </p:sp>
      <p:sp>
        <p:nvSpPr>
          <p:cNvPr id="474" name="CustomShape 2"/>
          <p:cNvSpPr txBox="1"/>
          <p:nvPr/>
        </p:nvSpPr>
        <p:spPr>
          <a:xfrm>
            <a:off x="1972917" y="2971800"/>
            <a:ext cx="8244487" cy="789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5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{ Using Armitage Framework}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 txBox="1"/>
          <p:nvPr/>
        </p:nvSpPr>
        <p:spPr>
          <a:xfrm>
            <a:off x="883080" y="1240439"/>
            <a:ext cx="10424881" cy="130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pc="-1" sz="8000">
                <a:solidFill>
                  <a:srgbClr val="FF0000"/>
                </a:solidFill>
                <a:latin typeface="DejaVu Serif"/>
                <a:ea typeface="DejaVu Serif"/>
                <a:cs typeface="DejaVu Serif"/>
                <a:sym typeface="DejaVu Serif"/>
              </a:defRPr>
            </a:lvl1pPr>
          </a:lstStyle>
          <a:p>
            <a:pPr/>
            <a:r>
              <a:t>Wifi Jamming</a:t>
            </a:r>
          </a:p>
        </p:txBody>
      </p:sp>
      <p:sp>
        <p:nvSpPr>
          <p:cNvPr id="477" name="CustomShape 2"/>
          <p:cNvSpPr txBox="1"/>
          <p:nvPr/>
        </p:nvSpPr>
        <p:spPr>
          <a:xfrm>
            <a:off x="1045508" y="2971800"/>
            <a:ext cx="10099664" cy="789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spc="-1" sz="5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{ Using "mdk3 mon0 d" Framework}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 txBox="1"/>
          <p:nvPr/>
        </p:nvSpPr>
        <p:spPr>
          <a:xfrm>
            <a:off x="1523160" y="2789400"/>
            <a:ext cx="9053280" cy="70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b">
            <a:spAutoFit/>
          </a:bodyPr>
          <a:lstStyle>
            <a:lvl1pPr algn="ctr">
              <a:defRPr spc="-1" sz="4800">
                <a:solidFill>
                  <a:srgbClr val="FF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Next-Gen Research Scopes</a:t>
            </a:r>
          </a:p>
        </p:txBody>
      </p:sp>
      <p:sp>
        <p:nvSpPr>
          <p:cNvPr id="480" name="CustomShape 2"/>
          <p:cNvSpPr txBox="1"/>
          <p:nvPr/>
        </p:nvSpPr>
        <p:spPr>
          <a:xfrm>
            <a:off x="1493280" y="693720"/>
            <a:ext cx="9053281" cy="1106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spcBef>
                <a:spcPts val="1000"/>
              </a:spcBef>
              <a:defRPr i="1" spc="-1" sz="36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" If it's already advanced how we will progress with this further ? "</a:t>
            </a:r>
          </a:p>
        </p:txBody>
      </p:sp>
      <p:sp>
        <p:nvSpPr>
          <p:cNvPr id="481" name="CustomShape 3"/>
          <p:cNvSpPr txBox="1"/>
          <p:nvPr/>
        </p:nvSpPr>
        <p:spPr>
          <a:xfrm>
            <a:off x="1641599" y="3950999"/>
            <a:ext cx="7564937" cy="2211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marL="914400" indent="-913764"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Artificial Intuition</a:t>
            </a:r>
          </a:p>
          <a:p>
            <a:pPr marL="914400" indent="-913764"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Artificial Immune Systems</a:t>
            </a:r>
          </a:p>
          <a:p>
            <a:pPr marL="914400" indent="-913764"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Advanced Self-Driving Cars (Computer Vision)</a:t>
            </a:r>
          </a:p>
          <a:p>
            <a:pPr marL="914400" indent="-913764">
              <a:buClr>
                <a:srgbClr val="FFFFFF"/>
              </a:buClr>
              <a:buSzPct val="100000"/>
              <a:buFont typeface="Arial"/>
              <a:buChar char="•"/>
              <a:defRPr spc="-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Imaging Human Thoughts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CustomShape 1"/>
          <p:cNvSpPr txBox="1"/>
          <p:nvPr/>
        </p:nvSpPr>
        <p:spPr>
          <a:xfrm>
            <a:off x="1568880" y="700920"/>
            <a:ext cx="9053281" cy="1151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 anchor="b">
            <a:normAutofit fontScale="100000" lnSpcReduction="0"/>
          </a:bodyPr>
          <a:lstStyle>
            <a:lvl1pPr algn="ctr">
              <a:defRPr spc="-100" sz="7200">
                <a:solidFill>
                  <a:srgbClr val="FF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Resources</a:t>
            </a:r>
          </a:p>
        </p:txBody>
      </p:sp>
      <p:sp>
        <p:nvSpPr>
          <p:cNvPr id="484" name="CustomShape 2"/>
          <p:cNvSpPr txBox="1"/>
          <p:nvPr/>
        </p:nvSpPr>
        <p:spPr>
          <a:xfrm>
            <a:off x="429120" y="5058359"/>
            <a:ext cx="9053280" cy="1356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normAutofit fontScale="100000" lnSpcReduction="0"/>
          </a:bodyPr>
          <a:lstStyle/>
          <a:p>
            <a:pPr marL="332613" indent="-331997" defTabSz="886968">
              <a:spcBef>
                <a:spcPts val="900"/>
              </a:spcBef>
              <a:buClr>
                <a:srgbClr val="808080"/>
              </a:buClr>
              <a:buSzPct val="100000"/>
              <a:buFont typeface="Arial"/>
              <a:buChar char="•"/>
              <a:defRPr spc="-97" sz="2328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PDFs</a:t>
            </a:r>
            <a:endParaRPr spc="0"/>
          </a:p>
          <a:p>
            <a:pPr marL="332613" indent="-331997" defTabSz="886968">
              <a:spcBef>
                <a:spcPts val="900"/>
              </a:spcBef>
              <a:buClr>
                <a:srgbClr val="808080"/>
              </a:buClr>
              <a:buSzPct val="100000"/>
              <a:buFont typeface="Arial"/>
              <a:buChar char="•"/>
              <a:defRPr spc="-97" sz="2328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Cheat Sheets</a:t>
            </a:r>
            <a:endParaRPr spc="0"/>
          </a:p>
          <a:p>
            <a:pPr marL="332613" indent="-331997" defTabSz="886968">
              <a:spcBef>
                <a:spcPts val="900"/>
              </a:spcBef>
              <a:buClr>
                <a:srgbClr val="808080"/>
              </a:buClr>
              <a:buSzPct val="100000"/>
              <a:buFont typeface="Arial"/>
              <a:buChar char="•"/>
              <a:defRPr spc="-97" sz="2328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Python Pre-Written Codes</a:t>
            </a:r>
          </a:p>
        </p:txBody>
      </p:sp>
      <p:sp>
        <p:nvSpPr>
          <p:cNvPr id="485" name="CustomShape 3"/>
          <p:cNvSpPr txBox="1"/>
          <p:nvPr/>
        </p:nvSpPr>
        <p:spPr>
          <a:xfrm>
            <a:off x="3318251" y="1937879"/>
            <a:ext cx="5553819" cy="82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4999" tIns="44999" rIns="44999" bIns="44999">
            <a:spAutoFit/>
          </a:bodyPr>
          <a:lstStyle>
            <a:lvl1pPr algn="ctr">
              <a:defRPr b="1" spc="-1" sz="48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DejaVu Serif"/>
                <a:ea typeface="DejaVu Serif"/>
                <a:cs typeface="DejaVu Serif"/>
                <a:sym typeface="DejaVu Serif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2" invalidUrl="" action="" tgtFrame="" tooltip="" history="1" highlightClick="0" endSnd="0"/>
              </a:rPr>
              <a:t>https://wah.al/talks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